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6" r:id="rId11"/>
    <p:sldId id="287" r:id="rId12"/>
    <p:sldId id="28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432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8/26/2021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8/26/2021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oking up to clouds and blue sky surrounded by glass-walled building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8/26/2021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8/26/2021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8/26/2021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8/26/2021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rittany.fiero@uky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dubenefits@uky.edu" TargetMode="External"/><Relationship Id="rId2" Type="http://schemas.openxmlformats.org/officeDocument/2006/relationships/hyperlink" Target="http://www.uky.edu/h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dmission@uky.edu" TargetMode="External"/><Relationship Id="rId2" Type="http://schemas.openxmlformats.org/officeDocument/2006/relationships/hyperlink" Target="http://www.uky.edu/admiss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ra.Grana@uky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ky.edu/academics/online-programs" TargetMode="External"/><Relationship Id="rId2" Type="http://schemas.openxmlformats.org/officeDocument/2006/relationships/hyperlink" Target="mailto:Tara.Grana@uky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ky.edu/admission/contact-us-transfer-admissions" TargetMode="External"/><Relationship Id="rId4" Type="http://schemas.openxmlformats.org/officeDocument/2006/relationships/hyperlink" Target="http://www.uky.edu/nursin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381001"/>
            <a:ext cx="4114801" cy="502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4000" dirty="0">
                <a:solidFill>
                  <a:srgbClr val="39527B"/>
                </a:solidFill>
              </a:rPr>
              <a:t>University of Kentucky </a:t>
            </a:r>
            <a:br>
              <a:rPr lang="en-US" sz="4000" dirty="0">
                <a:solidFill>
                  <a:srgbClr val="39527B"/>
                </a:solidFill>
              </a:rPr>
            </a:br>
            <a:r>
              <a:rPr lang="en-US" sz="4000" dirty="0">
                <a:solidFill>
                  <a:srgbClr val="39527B"/>
                </a:solidFill>
              </a:rPr>
              <a:t>Online </a:t>
            </a:r>
            <a:r>
              <a:rPr lang="en-US" sz="4000" dirty="0" smtClean="0">
                <a:solidFill>
                  <a:srgbClr val="39527B"/>
                </a:solidFill>
              </a:rPr>
              <a:t>RN-BSN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3100" dirty="0" smtClean="0"/>
              <a:t>Envision your future as a BSN-prepared RN……..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009" y="5181600"/>
            <a:ext cx="3962400" cy="7620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algn="ctr"/>
            <a:r>
              <a:rPr lang="en-US" b="1" dirty="0" smtClean="0"/>
              <a:t>Tara </a:t>
            </a:r>
            <a:r>
              <a:rPr lang="en-US" b="1" dirty="0"/>
              <a:t>Grana, BSN, RN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5029200"/>
            <a:ext cx="10287000" cy="1143000"/>
          </a:xfrm>
        </p:spPr>
        <p:txBody>
          <a:bodyPr/>
          <a:lstStyle/>
          <a:p>
            <a:r>
              <a:rPr lang="en-US" dirty="0" smtClean="0"/>
              <a:t>Scholarship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RN-BSN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students are eligible to apply (entering student or applicant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 considered, students must complete the College of Nursing undergraduate scholarship application, which is online through </a:t>
            </a:r>
            <a:r>
              <a:rPr lang="en-US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Qualtrics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and submit all required attachments. </a:t>
            </a:r>
            <a:endParaRPr lang="en-US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Transcript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FAFSA Student Aid Report </a:t>
            </a:r>
            <a:endParaRPr lang="en-US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Application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 available 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https://www.uky.edu/nursing/admissions/financial-aid-scholarships  in January and deadline is March 1st each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year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average award is $1,000-$2,000, and both the scholarships and amounts available to award vary from year to year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Awards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are applied to your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tuition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Award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recipients and non-recipients will be notified in June or July before the new academic year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begins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Brittany Fiero</a:t>
            </a:r>
            <a:r>
              <a:rPr lang="en-US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 CON Student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Scholarship Coordinator-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Brittany.fiero@uky.edu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UKHC EEP Benefit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eligibility, visit the HR website </a:t>
            </a:r>
            <a:r>
              <a:rPr lang="en-US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www.uky.edu/hr</a:t>
            </a:r>
            <a:endParaRPr lang="en-US" u="sng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EEP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stands for Employee Education Program and is a benefit provided by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the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University and administered by the HR Benefits Office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Covers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 credit hours per semester (Fall,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Winter/Spring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and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Summer) up to 18 hours per academic year (example; 2021-2022 year school year; Fall 21, Spring 22, and Summer 22)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There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are exceptions to cover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more (last semester up to 9 hours)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Once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enrolled in the program, you’ll submit EEP form each semester to UK’s HR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office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direct inquiries regarding the EEP program to </a:t>
            </a:r>
            <a:r>
              <a:rPr lang="en-US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edubenefits@uky.edu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3012" y="1447800"/>
            <a:ext cx="6858000" cy="331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</a:pPr>
            <a:r>
              <a:rPr lang="en-US" sz="5400" dirty="0">
                <a:solidFill>
                  <a:srgbClr val="39527B"/>
                </a:solidFill>
              </a:rPr>
              <a:t>We hope to have you here at the </a:t>
            </a:r>
            <a:endParaRPr lang="en-US" sz="5400" dirty="0" smtClean="0">
              <a:solidFill>
                <a:srgbClr val="39527B"/>
              </a:solidFill>
            </a:endParaRPr>
          </a:p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404040"/>
              </a:buClr>
              <a:buSzPct val="80000"/>
            </a:pPr>
            <a:r>
              <a:rPr lang="en-US" sz="5400" dirty="0" smtClean="0">
                <a:solidFill>
                  <a:srgbClr val="39527B"/>
                </a:solidFill>
              </a:rPr>
              <a:t>University of Kentucky </a:t>
            </a:r>
            <a:r>
              <a:rPr lang="en-US" sz="5400" dirty="0">
                <a:solidFill>
                  <a:srgbClr val="39527B"/>
                </a:solidFill>
              </a:rPr>
              <a:t>College of Nursing!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12" y="5105400"/>
            <a:ext cx="9525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8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BSN?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/>
              <a:t>Working in a magnet hospital rocks</a:t>
            </a:r>
            <a:r>
              <a:rPr lang="en-US" sz="4000" dirty="0" smtClean="0"/>
              <a:t>!</a:t>
            </a:r>
          </a:p>
          <a:p>
            <a:pPr lvl="1"/>
            <a:r>
              <a:rPr lang="en-US" sz="3600" dirty="0" smtClean="0"/>
              <a:t>Higher % of satisfied RN’s, lower turnover/fewer vacancies, greater nurse autonomy</a:t>
            </a:r>
            <a:endParaRPr lang="en-US" sz="3600" dirty="0"/>
          </a:p>
          <a:p>
            <a:r>
              <a:rPr lang="en-US" sz="4000" dirty="0" smtClean="0"/>
              <a:t>National Academy of Medicine goal set in 2010: 80% </a:t>
            </a:r>
            <a:r>
              <a:rPr lang="en-US" sz="4000" dirty="0"/>
              <a:t>n</a:t>
            </a:r>
            <a:r>
              <a:rPr lang="en-US" sz="4000" dirty="0" smtClean="0"/>
              <a:t>ationwide </a:t>
            </a:r>
            <a:r>
              <a:rPr lang="en-US" sz="4000" dirty="0"/>
              <a:t>by </a:t>
            </a:r>
            <a:r>
              <a:rPr lang="en-US" sz="4000" dirty="0" smtClean="0"/>
              <a:t>2020: UKHC is currently at 75%! </a:t>
            </a:r>
            <a:endParaRPr lang="en-US" sz="4000" dirty="0"/>
          </a:p>
          <a:p>
            <a:r>
              <a:rPr lang="en-US" sz="4000" dirty="0"/>
              <a:t>Professional Growth &amp; </a:t>
            </a:r>
            <a:r>
              <a:rPr lang="en-US" sz="4000" dirty="0" smtClean="0"/>
              <a:t>Expand Knowledge-more comprehensive curriculum focusing on patient education, community health, leadership, research </a:t>
            </a:r>
          </a:p>
          <a:p>
            <a:r>
              <a:rPr lang="en-US" sz="4000" dirty="0"/>
              <a:t> Career Advancement- nurse leadership/management, graduate level </a:t>
            </a:r>
            <a:r>
              <a:rPr lang="en-US" sz="4000" dirty="0" smtClean="0"/>
              <a:t>goals (APRN, clinical nurse  specialist, nurse executive, nurse </a:t>
            </a:r>
            <a:r>
              <a:rPr lang="en-US" sz="4000" dirty="0" err="1" smtClean="0"/>
              <a:t>anesthesist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Meet </a:t>
            </a:r>
            <a:r>
              <a:rPr lang="en-US" sz="4000" dirty="0"/>
              <a:t>needs of </a:t>
            </a:r>
            <a:r>
              <a:rPr lang="en-US" sz="4000" dirty="0" smtClean="0"/>
              <a:t>community by reducing health care costs while improving patient outcomes</a:t>
            </a:r>
          </a:p>
          <a:p>
            <a:r>
              <a:rPr lang="en-US" sz="4000" dirty="0" smtClean="0"/>
              <a:t>Higher employment rate and salary </a:t>
            </a: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UK College of Nursing?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685800"/>
            <a:ext cx="10287001" cy="4800600"/>
          </a:xfrm>
        </p:spPr>
        <p:txBody>
          <a:bodyPr/>
          <a:lstStyle/>
          <a:p>
            <a:r>
              <a:rPr lang="en-US" dirty="0"/>
              <a:t>Nationally ranked programs</a:t>
            </a:r>
          </a:p>
          <a:p>
            <a:r>
              <a:rPr lang="en-US" dirty="0"/>
              <a:t>Reputation of excellence</a:t>
            </a:r>
          </a:p>
          <a:p>
            <a:r>
              <a:rPr lang="en-US" dirty="0"/>
              <a:t>Faculty expertise &amp; dedication to student success</a:t>
            </a:r>
          </a:p>
          <a:p>
            <a:r>
              <a:rPr lang="en-US" dirty="0"/>
              <a:t>Convenience and flexibility of online learning</a:t>
            </a:r>
          </a:p>
          <a:p>
            <a:r>
              <a:rPr lang="en-US" dirty="0"/>
              <a:t>Preparation for graduate school</a:t>
            </a:r>
          </a:p>
          <a:p>
            <a:r>
              <a:rPr lang="en-US" dirty="0"/>
              <a:t>EEP will pay your tuition if employed by UKHC </a:t>
            </a:r>
          </a:p>
          <a:p>
            <a:r>
              <a:rPr lang="en-US" dirty="0"/>
              <a:t>Customize plan  of study</a:t>
            </a:r>
          </a:p>
          <a:p>
            <a:r>
              <a:rPr lang="en-US" dirty="0"/>
              <a:t>Distance learning resources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0012" y="3810000"/>
            <a:ext cx="2896235" cy="285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 &amp;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ADN from regionally-accredited school with GPA 2.5</a:t>
            </a:r>
          </a:p>
          <a:p>
            <a:r>
              <a:rPr lang="en-US" sz="3600" dirty="0"/>
              <a:t>Chemistry is </a:t>
            </a:r>
            <a:r>
              <a:rPr lang="en-US" sz="3600" u="sng" dirty="0"/>
              <a:t>not</a:t>
            </a:r>
            <a:r>
              <a:rPr lang="en-US" sz="3600" dirty="0"/>
              <a:t> required; Statistics is required</a:t>
            </a:r>
          </a:p>
          <a:p>
            <a:r>
              <a:rPr lang="en-US" sz="3600" dirty="0"/>
              <a:t>120 hours to graduate; RN-BSN curriculum is 30-33; UK requires 30 of last 36 hours  be taken at UK</a:t>
            </a:r>
          </a:p>
          <a:p>
            <a:r>
              <a:rPr lang="en-US" sz="3600" dirty="0"/>
              <a:t>AS or prior bachelor degree meets UK Core</a:t>
            </a:r>
          </a:p>
          <a:p>
            <a:r>
              <a:rPr lang="en-US" sz="3600" dirty="0"/>
              <a:t>Clinical </a:t>
            </a:r>
            <a:r>
              <a:rPr lang="en-US" sz="3600" dirty="0" smtClean="0"/>
              <a:t>requirements- 40 hours during last class- Capstone course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08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Exciting new curriculum based on student feedback and more customized to RN’s learning needs!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62383"/>
              </p:ext>
            </p:extLst>
          </p:nvPr>
        </p:nvGraphicFramePr>
        <p:xfrm>
          <a:off x="1979612" y="248512"/>
          <a:ext cx="7086599" cy="5609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6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3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Nursing Courses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1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Professional Communication in Nursing Practice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Assessment                                                             </a:t>
                      </a:r>
                      <a:r>
                        <a:rPr lang="en-US" sz="1400" dirty="0" smtClean="0">
                          <a:effectLst/>
                        </a:rPr>
                        <a:t>  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Evidence Based Practice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Pathopharmacology</a:t>
                      </a:r>
                      <a:r>
                        <a:rPr lang="en-US" sz="1400" dirty="0">
                          <a:effectLst/>
                        </a:rPr>
                        <a:t> I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 Health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Integrative Concepts in Nursing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Leadership &amp; Management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Clinical Practice Capstone                                              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sng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</a:rPr>
                        <a:t>Nursing </a:t>
                      </a:r>
                      <a:r>
                        <a:rPr lang="en-US" sz="1800" u="sng" dirty="0">
                          <a:effectLst/>
                        </a:rPr>
                        <a:t>Electives x 2: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Nurse Residency course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Healthcare Topics in the US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Pathopharmacology</a:t>
                      </a:r>
                      <a:r>
                        <a:rPr lang="en-US" sz="1400" dirty="0" smtClean="0">
                          <a:effectLst/>
                        </a:rPr>
                        <a:t> II                                                                       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Gerontological</a:t>
                      </a:r>
                      <a:r>
                        <a:rPr lang="en-US" sz="1400" dirty="0">
                          <a:effectLst/>
                        </a:rPr>
                        <a:t> Nursing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Fundamentals of Occupational &amp; </a:t>
                      </a:r>
                      <a:r>
                        <a:rPr lang="en-US" sz="1400" dirty="0" smtClean="0">
                          <a:effectLst/>
                        </a:rPr>
                        <a:t>Environmental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Health </a:t>
                      </a:r>
                      <a:r>
                        <a:rPr lang="en-US" sz="1400" dirty="0">
                          <a:effectLst/>
                        </a:rPr>
                        <a:t>in Nursing                    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Rural &amp; Appalachian Health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Addiction Is a Chronic  Disorder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Science Leadership                               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of 10 classes; each class is 3 credit hours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10439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1. Apply </a:t>
            </a:r>
            <a:r>
              <a:rPr lang="en-US" sz="2400" dirty="0"/>
              <a:t>to UK at    </a:t>
            </a:r>
            <a:r>
              <a:rPr lang="en-US" sz="2400" dirty="0">
                <a:hlinkClick r:id="rId2"/>
              </a:rPr>
              <a:t>http://www.uky.edu/admission/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Can use Transfer Tuesday- Apply for FREE:     	https://www.uky.edu/admission/transfer-tuesday</a:t>
            </a:r>
          </a:p>
          <a:p>
            <a:pPr marL="0" indent="0">
              <a:buNone/>
            </a:pPr>
            <a:r>
              <a:rPr lang="en-US" sz="2400" dirty="0"/>
              <a:t>2. Send official transcripts from ALL college coursework to: 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>
                <a:hlinkClick r:id="rId3"/>
              </a:rPr>
              <a:t>admission@uky.edu</a:t>
            </a:r>
            <a:r>
              <a:rPr lang="en-US" sz="2400" dirty="0"/>
              <a:t>     OR</a:t>
            </a:r>
          </a:p>
          <a:p>
            <a:pPr marL="0" indent="0">
              <a:buNone/>
            </a:pPr>
            <a:r>
              <a:rPr lang="en-US" sz="2400" dirty="0"/>
              <a:t>         Office of Undergraduate Admission</a:t>
            </a:r>
          </a:p>
          <a:p>
            <a:pPr marL="0" indent="0">
              <a:buNone/>
            </a:pPr>
            <a:r>
              <a:rPr lang="en-US" sz="2400" dirty="0"/>
              <a:t>          100 </a:t>
            </a:r>
            <a:r>
              <a:rPr lang="en-US" sz="2400" dirty="0" err="1"/>
              <a:t>Funkhouser</a:t>
            </a:r>
            <a:r>
              <a:rPr lang="en-US" sz="2400" dirty="0"/>
              <a:t> Building</a:t>
            </a:r>
          </a:p>
          <a:p>
            <a:pPr marL="0" indent="0">
              <a:buNone/>
            </a:pPr>
            <a:r>
              <a:rPr lang="en-US" sz="2400" dirty="0"/>
              <a:t>          Lexington, KY 40506-0054</a:t>
            </a:r>
          </a:p>
          <a:p>
            <a:pPr marL="0" indent="0">
              <a:buNone/>
            </a:pPr>
            <a:r>
              <a:rPr lang="en-US" sz="2400" dirty="0"/>
              <a:t>3. Complete essay questionnaire that CON Student Services sends to you after          	you apply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Optional Transcript Evaluation- email </a:t>
            </a:r>
            <a:r>
              <a:rPr lang="en-US" sz="2400" dirty="0">
                <a:hlinkClick r:id="rId4"/>
              </a:rPr>
              <a:t>Tara.Grana@uky.edu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Deadlines for complete application: July 1, October 15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4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2" y="685800"/>
            <a:ext cx="10363201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RN-BSN Advisor: Tara Grana  </a:t>
            </a:r>
            <a:r>
              <a:rPr lang="en-US" dirty="0">
                <a:hlinkClick r:id="rId2"/>
              </a:rPr>
              <a:t>Tara.Grana@uky.edu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UK Online </a:t>
            </a:r>
            <a:r>
              <a:rPr lang="en-US" dirty="0">
                <a:hlinkClick r:id="rId3"/>
              </a:rPr>
              <a:t>https://www.uky.edu/academics/online-programs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College of Nursing  </a:t>
            </a:r>
            <a:r>
              <a:rPr lang="en-US" dirty="0">
                <a:hlinkClick r:id="rId4"/>
              </a:rPr>
              <a:t>http://www.uky.edu/nursing/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UK Transfer Team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http://www.uky.edu/admission/contact-us-transfer-admissions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4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1" y="5562600"/>
            <a:ext cx="10134601" cy="609600"/>
          </a:xfrm>
        </p:spPr>
        <p:txBody>
          <a:bodyPr/>
          <a:lstStyle/>
          <a:p>
            <a:r>
              <a:rPr lang="en-US" dirty="0"/>
              <a:t>Tips for Success in Online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09600"/>
            <a:ext cx="10896601" cy="42671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Time management- organization and accountability</a:t>
            </a:r>
          </a:p>
          <a:p>
            <a:r>
              <a:rPr lang="en-US" dirty="0"/>
              <a:t>Study space and study plan</a:t>
            </a:r>
          </a:p>
          <a:p>
            <a:r>
              <a:rPr lang="en-US" dirty="0"/>
              <a:t>Self-motivated, don’t get behind</a:t>
            </a:r>
          </a:p>
          <a:p>
            <a:r>
              <a:rPr lang="en-US" dirty="0"/>
              <a:t>Active participation; Be </a:t>
            </a:r>
            <a:r>
              <a:rPr lang="en-US" dirty="0" smtClean="0"/>
              <a:t>engaged and connect with fellow classmates/discussion boards, develop support network </a:t>
            </a:r>
            <a:endParaRPr lang="en-US" dirty="0"/>
          </a:p>
          <a:p>
            <a:r>
              <a:rPr lang="en-US" dirty="0"/>
              <a:t>Keep your eye on the end goal</a:t>
            </a:r>
          </a:p>
          <a:p>
            <a:r>
              <a:rPr lang="en-US" dirty="0"/>
              <a:t>Get to know faculty and ask </a:t>
            </a:r>
            <a:r>
              <a:rPr lang="en-US" dirty="0" smtClean="0"/>
              <a:t>questions </a:t>
            </a:r>
            <a:endParaRPr lang="en-US" dirty="0"/>
          </a:p>
          <a:p>
            <a:r>
              <a:rPr lang="en-US" dirty="0"/>
              <a:t>Career </a:t>
            </a:r>
            <a:r>
              <a:rPr lang="en-US" dirty="0" smtClean="0"/>
              <a:t>mentors- reach out to recent graduates of the program for personal tips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Financially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Fee (Transfer Tuesday or UKHC employee waiver)</a:t>
            </a:r>
            <a:endParaRPr lang="en-US" dirty="0"/>
          </a:p>
          <a:p>
            <a:r>
              <a:rPr lang="en-US" dirty="0"/>
              <a:t>Pay for transcripts from previous schools</a:t>
            </a:r>
          </a:p>
          <a:p>
            <a:r>
              <a:rPr lang="en-US" dirty="0"/>
              <a:t>Hardware &amp; Software for online program</a:t>
            </a:r>
          </a:p>
          <a:p>
            <a:r>
              <a:rPr lang="en-US" dirty="0" smtClean="0"/>
              <a:t>Tuition:  for Academic Year 21-22:  $582 per credit hour </a:t>
            </a:r>
            <a:endParaRPr lang="en-US" dirty="0"/>
          </a:p>
          <a:p>
            <a:r>
              <a:rPr lang="en-US" dirty="0"/>
              <a:t>Fees</a:t>
            </a:r>
          </a:p>
          <a:p>
            <a:r>
              <a:rPr lang="en-US" dirty="0"/>
              <a:t>Books</a:t>
            </a:r>
          </a:p>
          <a:p>
            <a:r>
              <a:rPr lang="en-US" dirty="0" smtClean="0"/>
              <a:t>Graduation (Pinning, cap/gown)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7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marketing glass cube presentation (widescreen).potx" id="{454792B9-F7C6-4CDD-89A0-89451A081408}" vid="{E847D748-0CA0-4BC8-838F-3216ECA80016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1022</TotalTime>
  <Words>805</Words>
  <Application>Microsoft Office PowerPoint</Application>
  <PresentationFormat>Custom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Wingdings</vt:lpstr>
      <vt:lpstr>Marketing 16x9</vt:lpstr>
      <vt:lpstr>      University of Kentucky  Online RN-BSN   Envision your future as a BSN-prepared RN……..                 </vt:lpstr>
      <vt:lpstr>Why a BSN? </vt:lpstr>
      <vt:lpstr>Why UK College of Nursing?            </vt:lpstr>
      <vt:lpstr>Pre-Requisites &amp; Curriculum</vt:lpstr>
      <vt:lpstr>Exciting new curriculum based on student feedback and more customized to RN’s learning needs! </vt:lpstr>
      <vt:lpstr>Application Process</vt:lpstr>
      <vt:lpstr>RESOURCES</vt:lpstr>
      <vt:lpstr>Tips for Success in Online Courses</vt:lpstr>
      <vt:lpstr>Be Prepared Financially</vt:lpstr>
      <vt:lpstr>Scholarship Information</vt:lpstr>
      <vt:lpstr>UKHC EEP Benefit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Jessica L</dc:creator>
  <cp:lastModifiedBy>Strup, Sue H.</cp:lastModifiedBy>
  <cp:revision>63</cp:revision>
  <dcterms:created xsi:type="dcterms:W3CDTF">2019-03-20T17:40:02Z</dcterms:created>
  <dcterms:modified xsi:type="dcterms:W3CDTF">2021-08-26T17:29:40Z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